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7" d="100"/>
          <a:sy n="17" d="100"/>
        </p:scale>
        <p:origin x="25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456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457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74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875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29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8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766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88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777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638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B1BDBE-21B3-480A-AEF2-E55FB28DECC8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8A2879-BEE0-46D1-8A0E-EBD5DBBC07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87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E703A1E-28D2-2E16-6B63-9337C39038F7}"/>
              </a:ext>
            </a:extLst>
          </p:cNvPr>
          <p:cNvSpPr txBox="1"/>
          <p:nvPr/>
        </p:nvSpPr>
        <p:spPr>
          <a:xfrm>
            <a:off x="10629899" y="1267669"/>
            <a:ext cx="97626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0" b="1" dirty="0"/>
              <a:t>TÍTULO DO PROJETO</a:t>
            </a:r>
            <a:endParaRPr lang="pt-BR" sz="80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AEB0E24-57A4-4FDC-A3B0-A58B7F012DA3}"/>
              </a:ext>
            </a:extLst>
          </p:cNvPr>
          <p:cNvSpPr txBox="1"/>
          <p:nvPr/>
        </p:nvSpPr>
        <p:spPr>
          <a:xfrm>
            <a:off x="10731499" y="2375395"/>
            <a:ext cx="15240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NOME DA CATEGORIA</a:t>
            </a:r>
            <a:endParaRPr lang="pt-BR" sz="4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5ED244D-6B09-FA72-8EED-95394529A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186" y="1267669"/>
            <a:ext cx="3055825" cy="431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029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6</Words>
  <Application>Microsoft Office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Suporte Silp</dc:creator>
  <cp:lastModifiedBy>Suporte Silp</cp:lastModifiedBy>
  <cp:revision>2</cp:revision>
  <dcterms:created xsi:type="dcterms:W3CDTF">2026-07-14T19:42:46Z</dcterms:created>
  <dcterms:modified xsi:type="dcterms:W3CDTF">2026-08-07T20:22:28Z</dcterms:modified>
</cp:coreProperties>
</file>